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smtClean="0">
                <a:latin typeface="Century Gothic" panose="020B0502020202020204" pitchFamily="34" charset="0"/>
              </a:rPr>
              <a:t>February </a:t>
            </a:r>
            <a:r>
              <a:rPr lang="en-US" sz="3200" b="1" smtClean="0">
                <a:latin typeface="Century Gothic" panose="020B0502020202020204" pitchFamily="34" charset="0"/>
              </a:rPr>
              <a:t>7, </a:t>
            </a:r>
            <a:r>
              <a:rPr lang="en-US" sz="3200" b="1" dirty="0" smtClean="0">
                <a:latin typeface="Century Gothic" panose="020B0502020202020204" pitchFamily="34" charset="0"/>
              </a:rPr>
              <a:t>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0"/>
    </mc:Choice>
    <mc:Fallback xmlns="">
      <p:transition spd="slow" advTm="7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Kansas Association of Counties</a:t>
            </a:r>
          </a:p>
          <a:p>
            <a:pPr marL="0" indent="0" algn="ctr">
              <a:buNone/>
            </a:pPr>
            <a:r>
              <a:rPr lang="en-US" dirty="0" smtClean="0"/>
              <a:t>Legislative Policy Director</a:t>
            </a:r>
          </a:p>
          <a:p>
            <a:pPr marL="0" indent="0" algn="ctr">
              <a:buNone/>
            </a:pPr>
            <a:r>
              <a:rPr lang="en-US" dirty="0" smtClean="0"/>
              <a:t>And General Counsel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7"/>
    </mc:Choice>
    <mc:Fallback xmlns="">
      <p:transition spd="slow" advTm="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8"/>
    </mc:Choice>
    <mc:Fallback xmlns="">
      <p:transition spd="slow" advTm="10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7"/>
    </mc:Choice>
    <mc:Fallback xmlns="">
      <p:transition spd="slow" advTm="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9" y="2543176"/>
            <a:ext cx="9015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Deadlines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2028826" y="4900613"/>
            <a:ext cx="52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(Alternatively, how the Chiefs winning the Super Bowl could change the legislative session)</a:t>
            </a:r>
            <a:endParaRPr lang="en-US" sz="24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0"/>
    </mc:Choice>
    <mc:Fallback xmlns="">
      <p:transition spd="slow" advTm="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34315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February 14 is the final day for non-exempt committees to introduce bills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February 27 is Turnaround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4"/>
    </mc:Choice>
    <mc:Fallback xmlns="">
      <p:transition spd="slow" advTm="60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75" y="2314573"/>
            <a:ext cx="8569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And Before I Go…</a:t>
            </a:r>
            <a:endParaRPr lang="en-US" sz="8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0"/>
    </mc:Choice>
    <mc:Fallback xmlns="">
      <p:transition spd="slow" advTm="5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2016680"/>
            <a:ext cx="9123072" cy="388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Hearings the week of February 10, 2020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HB 2513 (marketplace facilitator guest tax) and HB 2537 (remote seller safe harbor) in House Tax on Feb 10 at 3:30 PM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242 (property tax abatement for ag property destroyed by natural disaster) in Senate Tax on Feb 11 at 9:30 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338 (alternative budget procedures) in Senate Ethics, Elections and Local Government on Feb 11 at 9:30 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SB 362 (fireworks regulation or ban) in Senate Federal and State Affairs on Feb 13 at 10:30 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25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25" dirty="0" smtClean="0"/>
              <a:t>This is only a partial list of hearings for next week. Check the legislative update for more information.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2"/>
    </mc:Choice>
    <mc:Fallback xmlns="">
      <p:transition spd="slow" advTm="1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199</Words>
  <Application>Microsoft Office PowerPoint</Application>
  <PresentationFormat>On-screen Show (4:3)</PresentationFormat>
  <Paragraphs>32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29</cp:revision>
  <dcterms:created xsi:type="dcterms:W3CDTF">2018-10-05T02:34:33Z</dcterms:created>
  <dcterms:modified xsi:type="dcterms:W3CDTF">2020-02-07T20:01:06Z</dcterms:modified>
</cp:coreProperties>
</file>